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4" r:id="rId2"/>
    <p:sldId id="257" r:id="rId3"/>
    <p:sldId id="260" r:id="rId4"/>
    <p:sldId id="262" r:id="rId5"/>
    <p:sldId id="265" r:id="rId6"/>
    <p:sldId id="261" r:id="rId7"/>
    <p:sldId id="263" r:id="rId8"/>
    <p:sldId id="259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8500" y="355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B49DFA-2C20-EE47-8FE8-ABF3DB0F7417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7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1DCBBF-8867-5848-B64A-2F8524CD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2000">
          <a:solidFill>
            <a:schemeClr val="tx1"/>
          </a:solidFill>
          <a:latin typeface="+mj-lt"/>
          <a:ea typeface="ＭＳ Ｐゴシック" pitchFamily="2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j-lt"/>
          <a:ea typeface="ＭＳ Ｐゴシック" pitchFamily="2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1600">
          <a:solidFill>
            <a:schemeClr val="tx1"/>
          </a:solidFill>
          <a:latin typeface="+mj-lt"/>
          <a:ea typeface="ＭＳ Ｐゴシック" pitchFamily="2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j-lt"/>
          <a:ea typeface="ＭＳ Ｐゴシック" pitchFamily="2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PDS4 Assessment Process Update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Reta</a:t>
            </a:r>
            <a:r>
              <a:rPr lang="en-US" dirty="0" smtClean="0"/>
              <a:t> Beebe</a:t>
            </a:r>
          </a:p>
          <a:p>
            <a:r>
              <a:rPr lang="en-US" dirty="0" smtClean="0"/>
              <a:t>Dan Crichton</a:t>
            </a:r>
          </a:p>
          <a:p>
            <a:endParaRPr lang="en-US" dirty="0" smtClean="0"/>
          </a:p>
          <a:p>
            <a:r>
              <a:rPr lang="en-US" dirty="0" smtClean="0"/>
              <a:t>January 2011</a:t>
            </a:r>
            <a:endParaRPr lang="en-US" dirty="0"/>
          </a:p>
        </p:txBody>
      </p:sp>
      <p:pic>
        <p:nvPicPr>
          <p:cNvPr id="5" name="Picture 8" descr="l2_top_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51855" y="3933564"/>
            <a:ext cx="1339071" cy="12701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DDWG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97997" y="3933564"/>
            <a:ext cx="1435159" cy="12965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PDS Internal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Review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338656" y="3948445"/>
            <a:ext cx="1686313" cy="12552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External  Implementers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Review (IPDA/Missions/Experts)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43696" y="3948438"/>
            <a:ext cx="1686313" cy="12552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Internal/External PDS 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1855" y="2245501"/>
            <a:ext cx="117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Build 1a</a:t>
            </a:r>
          </a:p>
          <a:p>
            <a:r>
              <a:rPr lang="en-US" b="1" dirty="0" smtClean="0"/>
              <a:t>(Oct 2010)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791790" y="2245501"/>
            <a:ext cx="119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Build 1b</a:t>
            </a:r>
          </a:p>
          <a:p>
            <a:r>
              <a:rPr lang="en-US" b="1" dirty="0" smtClean="0"/>
              <a:t>(Dec 2010)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80605" y="2245501"/>
            <a:ext cx="1246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Build 1c</a:t>
            </a:r>
          </a:p>
          <a:p>
            <a:r>
              <a:rPr lang="en-US" b="1" dirty="0" smtClean="0"/>
              <a:t>(Mar 2011)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09598" y="2245501"/>
            <a:ext cx="1221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Build 1d</a:t>
            </a:r>
          </a:p>
          <a:p>
            <a:r>
              <a:rPr lang="en-US" b="1" dirty="0" smtClean="0"/>
              <a:t>(Aug 2011)</a:t>
            </a:r>
            <a:endParaRPr lang="en-US" b="1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63274" y="3403927"/>
            <a:ext cx="1059273" cy="1588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46105" y="2891832"/>
            <a:ext cx="1417893" cy="1041732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14617" y="3420675"/>
            <a:ext cx="1059273" cy="1588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24513" y="2875084"/>
            <a:ext cx="1417893" cy="1041732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585005" y="3413998"/>
            <a:ext cx="1059273" cy="1588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316022" y="2875084"/>
            <a:ext cx="1417893" cy="1041732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338222" y="3420676"/>
            <a:ext cx="1059273" cy="1588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ight Arrow 37"/>
          <p:cNvSpPr/>
          <p:nvPr/>
        </p:nvSpPr>
        <p:spPr>
          <a:xfrm>
            <a:off x="6907382" y="3128147"/>
            <a:ext cx="822960" cy="82296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TextBox 38"/>
          <p:cNvSpPr txBox="1"/>
          <p:nvPr/>
        </p:nvSpPr>
        <p:spPr>
          <a:xfrm>
            <a:off x="7800133" y="2245501"/>
            <a:ext cx="1181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Build 2</a:t>
            </a:r>
          </a:p>
          <a:p>
            <a:r>
              <a:rPr lang="en-US" b="1" dirty="0" smtClean="0"/>
              <a:t>(Oct 2011)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613161" y="2568666"/>
            <a:ext cx="112257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Operational </a:t>
            </a:r>
          </a:p>
          <a:p>
            <a:r>
              <a:rPr lang="en-US" sz="1400" b="1" i="1" dirty="0" smtClean="0"/>
              <a:t>Readiness</a:t>
            </a:r>
            <a:endParaRPr lang="en-US" sz="1400" b="1" i="1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7823104" y="3420677"/>
            <a:ext cx="1059273" cy="1588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642433" y="3959973"/>
            <a:ext cx="1339071" cy="12701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PDS4 Release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Assessment/Input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1b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Perform an internal review of PDS4 Build 1b documents and prototype products by the nodes to provide comments to: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Provide early comments on the implementation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Suggest improvements to documents and their structures 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Identify any gaps and misaligned priorities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Support continued progress and help DDWG prioritize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“1b” Process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“1b” assessment site established</a:t>
            </a:r>
          </a:p>
          <a:p>
            <a:r>
              <a:rPr lang="en-US" dirty="0" smtClean="0"/>
              <a:t>Key documents and a review process posted</a:t>
            </a:r>
          </a:p>
          <a:p>
            <a:r>
              <a:rPr lang="en-US" dirty="0" smtClean="0"/>
              <a:t>The reviewers were asked to review the documents and respond to specific questions</a:t>
            </a:r>
          </a:p>
          <a:p>
            <a:r>
              <a:rPr lang="en-US" dirty="0" smtClean="0"/>
              <a:t>The process was open from 12/15/2010 – ~1/15/2011</a:t>
            </a:r>
          </a:p>
          <a:p>
            <a:pPr lvl="1"/>
            <a:r>
              <a:rPr lang="en-US" dirty="0" smtClean="0"/>
              <a:t>All results have been delivered as of 1/21/2011</a:t>
            </a:r>
          </a:p>
          <a:p>
            <a:r>
              <a:rPr lang="en-US" dirty="0" smtClean="0"/>
              <a:t>Beebe and Crichton </a:t>
            </a:r>
            <a:r>
              <a:rPr lang="en-US" u="sng" dirty="0" smtClean="0"/>
              <a:t>are preparing</a:t>
            </a:r>
            <a:r>
              <a:rPr lang="en-US" dirty="0" smtClean="0"/>
              <a:t> a summary of the results which will be posted</a:t>
            </a:r>
          </a:p>
          <a:p>
            <a:pPr lvl="1"/>
            <a:r>
              <a:rPr lang="en-US" dirty="0" smtClean="0"/>
              <a:t>Target posting by next </a:t>
            </a:r>
            <a:r>
              <a:rPr lang="en-US" dirty="0" err="1" smtClean="0"/>
              <a:t>telecon</a:t>
            </a:r>
            <a:endParaRPr lang="en-US" dirty="0" smtClean="0"/>
          </a:p>
          <a:p>
            <a:r>
              <a:rPr lang="en-US" dirty="0" smtClean="0"/>
              <a:t>Document editors will have the raw/detail notes and comments to improve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1b Reviewers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Atmos</a:t>
            </a:r>
            <a:r>
              <a:rPr lang="en-US" dirty="0" smtClean="0"/>
              <a:t> – Nancy </a:t>
            </a:r>
            <a:r>
              <a:rPr lang="en-US" dirty="0" err="1" smtClean="0"/>
              <a:t>Chanover</a:t>
            </a:r>
            <a:endParaRPr lang="en-US" dirty="0" smtClean="0"/>
          </a:p>
          <a:p>
            <a:r>
              <a:rPr lang="en-US" dirty="0" smtClean="0"/>
              <a:t>Engineering – Emily Law</a:t>
            </a:r>
          </a:p>
          <a:p>
            <a:r>
              <a:rPr lang="en-US" dirty="0" smtClean="0"/>
              <a:t>Imaging – Patty Garcia; Chris Isbell</a:t>
            </a:r>
          </a:p>
          <a:p>
            <a:r>
              <a:rPr lang="en-US" dirty="0" smtClean="0"/>
              <a:t>Geo – Susie </a:t>
            </a:r>
            <a:r>
              <a:rPr lang="en-US" dirty="0" err="1" smtClean="0"/>
              <a:t>Slavney</a:t>
            </a:r>
            <a:endParaRPr lang="en-US" dirty="0" smtClean="0"/>
          </a:p>
          <a:p>
            <a:r>
              <a:rPr lang="en-US" dirty="0" smtClean="0"/>
              <a:t>Mgmt – Ed Bell; Mike Martin</a:t>
            </a:r>
          </a:p>
          <a:p>
            <a:r>
              <a:rPr lang="en-US" dirty="0" smtClean="0"/>
              <a:t>NAIF – Chuck Acton</a:t>
            </a:r>
          </a:p>
          <a:p>
            <a:r>
              <a:rPr lang="en-US" dirty="0" smtClean="0"/>
              <a:t>PPI – Todd King</a:t>
            </a:r>
          </a:p>
          <a:p>
            <a:r>
              <a:rPr lang="en-US" dirty="0" smtClean="0"/>
              <a:t>Rings – Mitch Gordon</a:t>
            </a:r>
          </a:p>
          <a:p>
            <a:r>
              <a:rPr lang="en-US" dirty="0" smtClean="0"/>
              <a:t>RS – Dick Simpson</a:t>
            </a:r>
          </a:p>
          <a:p>
            <a:r>
              <a:rPr lang="en-US" dirty="0" smtClean="0"/>
              <a:t>SBN – Stephanie McLaughlin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1c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Produce 1c build 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Improve standards documents based on 1b input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Gather input from IPDA plus selected other experts during the implementation to: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Provide early comment on the implementation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Suggest improvements to documents and their structures 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Identify any gaps and misaligned priorities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Concur/advocate for the design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Create prototype products	</a:t>
            </a:r>
          </a:p>
          <a:p>
            <a:pPr lvl="1">
              <a:spcBef>
                <a:spcPts val="1080"/>
              </a:spcBef>
            </a:pPr>
            <a:endParaRPr lang="en-US" dirty="0" smtClean="0">
              <a:ea typeface="ＭＳ Ｐゴシック" charset="-128"/>
            </a:endParaRPr>
          </a:p>
          <a:p>
            <a:pPr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NOTE: Reviewers who want to review a near final product should be part of a 1d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1d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Produce 1d build 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Improve standards documents based on 1c input from IPDA and other selected experts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Near-final release to build 2</a:t>
            </a:r>
          </a:p>
          <a:p>
            <a:pPr lvl="1">
              <a:buNone/>
            </a:pP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Gather input from PDS stakeholders to: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Identify any major/minor issues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Identify blockers to build 2</a:t>
            </a:r>
          </a:p>
          <a:p>
            <a:pPr lvl="1"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Begin education process of stakeholders on PDS4</a:t>
            </a:r>
          </a:p>
          <a:p>
            <a:pPr lvl="1">
              <a:spcBef>
                <a:spcPts val="1080"/>
              </a:spcBef>
            </a:pPr>
            <a:endParaRPr lang="en-US" dirty="0" smtClean="0">
              <a:ea typeface="ＭＳ Ｐゴシック" charset="-128"/>
            </a:endParaRPr>
          </a:p>
          <a:p>
            <a:pPr>
              <a:spcBef>
                <a:spcPts val="1080"/>
              </a:spcBef>
            </a:pPr>
            <a:r>
              <a:rPr lang="en-US" dirty="0" smtClean="0">
                <a:ea typeface="ＭＳ Ｐゴシック" charset="-128"/>
              </a:rPr>
              <a:t>NOTE: We will work to define “operational readiness” requirements over the next few months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Build 1 Plan for FY11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Build 1b – Update to standards documents (Target: December 15, 2010)</a:t>
            </a:r>
          </a:p>
          <a:p>
            <a:pPr lvl="1"/>
            <a:r>
              <a:rPr lang="en-US" sz="1600" dirty="0" smtClean="0"/>
              <a:t>Improvements to existing standards documents</a:t>
            </a:r>
          </a:p>
          <a:p>
            <a:pPr lvl="1"/>
            <a:r>
              <a:rPr lang="en-US" sz="1600" dirty="0" smtClean="0"/>
              <a:t>Info model delivery</a:t>
            </a:r>
          </a:p>
          <a:p>
            <a:r>
              <a:rPr lang="en-US" sz="1800" dirty="0" smtClean="0"/>
              <a:t>Build 1c – Software/tool delivery (Target: March 2011</a:t>
            </a:r>
          </a:p>
          <a:p>
            <a:pPr lvl="1"/>
            <a:r>
              <a:rPr lang="en-US" sz="1600" dirty="0" smtClean="0"/>
              <a:t>Improvements to software tools and components based on testing</a:t>
            </a:r>
          </a:p>
          <a:p>
            <a:pPr lvl="1"/>
            <a:r>
              <a:rPr lang="en-US" sz="1600" dirty="0" smtClean="0"/>
              <a:t>Updates to standards document</a:t>
            </a:r>
          </a:p>
          <a:p>
            <a:pPr lvl="1"/>
            <a:r>
              <a:rPr lang="en-US" sz="1600" dirty="0" smtClean="0"/>
              <a:t>Info model delivery</a:t>
            </a:r>
          </a:p>
          <a:p>
            <a:r>
              <a:rPr lang="en-US" sz="1800" dirty="0" smtClean="0"/>
              <a:t>Build 1d – Integrated delivery (Target: August 2011)</a:t>
            </a:r>
          </a:p>
          <a:p>
            <a:pPr lvl="1"/>
            <a:r>
              <a:rPr lang="en-US" sz="1600" dirty="0" smtClean="0"/>
              <a:t>Additional software tools/components; updates; homepage integration</a:t>
            </a:r>
          </a:p>
          <a:p>
            <a:pPr lvl="1"/>
            <a:r>
              <a:rPr lang="en-US" sz="1600" dirty="0" smtClean="0"/>
              <a:t>Updates to standards document </a:t>
            </a:r>
          </a:p>
          <a:p>
            <a:pPr lvl="1"/>
            <a:r>
              <a:rPr lang="en-US" sz="1600" dirty="0" smtClean="0"/>
              <a:t>Info model delivery</a:t>
            </a:r>
          </a:p>
          <a:p>
            <a:r>
              <a:rPr lang="en-US" sz="1800" dirty="0" smtClean="0"/>
              <a:t>Build 2 – Full delivery (Target: October 2011)</a:t>
            </a:r>
          </a:p>
          <a:p>
            <a:pPr lvl="1"/>
            <a:r>
              <a:rPr lang="en-US" sz="1600" dirty="0" smtClean="0"/>
              <a:t>Standards, Ingestion, Search/Distribution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ds_banner_template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pds.potx</Template>
  <TotalTime>3199</TotalTime>
  <Words>509</Words>
  <Application>Microsoft Macintosh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pds_banner_template</vt:lpstr>
      <vt:lpstr>PDS4 Assessment Process Update</vt:lpstr>
      <vt:lpstr>PDS4 Assessment/Input Process</vt:lpstr>
      <vt:lpstr>Purpose of 1b Review</vt:lpstr>
      <vt:lpstr>“1b” Process and Results</vt:lpstr>
      <vt:lpstr>1b Reviewers</vt:lpstr>
      <vt:lpstr>Purpose of 1c Review</vt:lpstr>
      <vt:lpstr>Purpose of 1d Review</vt:lpstr>
      <vt:lpstr>Backup</vt:lpstr>
      <vt:lpstr>PDS4 Build 1 Plan for FY11</vt:lpstr>
    </vt:vector>
  </TitlesOfParts>
  <Company>JPL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crichton</dc:creator>
  <cp:lastModifiedBy>jpluser</cp:lastModifiedBy>
  <cp:revision>12</cp:revision>
  <dcterms:created xsi:type="dcterms:W3CDTF">2011-02-10T19:21:23Z</dcterms:created>
  <dcterms:modified xsi:type="dcterms:W3CDTF">2011-02-10T19:25:08Z</dcterms:modified>
</cp:coreProperties>
</file>