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7"/>
  </p:normalViewPr>
  <p:slideViewPr>
    <p:cSldViewPr snapToGrid="0" snapToObjects="1">
      <p:cViewPr>
        <p:scale>
          <a:sx n="90" d="100"/>
          <a:sy n="90" d="100"/>
        </p:scale>
        <p:origin x="89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848B-0CD2-3842-975A-2E3613814CFB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CBFC-5F03-4D4D-A0A9-C6002E80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848B-0CD2-3842-975A-2E3613814CFB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CBFC-5F03-4D4D-A0A9-C6002E80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848B-0CD2-3842-975A-2E3613814CFB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CBFC-5F03-4D4D-A0A9-C6002E80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9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848B-0CD2-3842-975A-2E3613814CFB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CBFC-5F03-4D4D-A0A9-C6002E80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0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848B-0CD2-3842-975A-2E3613814CFB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CBFC-5F03-4D4D-A0A9-C6002E80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8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848B-0CD2-3842-975A-2E3613814CFB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CBFC-5F03-4D4D-A0A9-C6002E80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848B-0CD2-3842-975A-2E3613814CFB}" type="datetimeFigureOut">
              <a:rPr lang="en-US" smtClean="0"/>
              <a:t>4/19/17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CBFC-5F03-4D4D-A0A9-C6002E80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7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848B-0CD2-3842-975A-2E3613814CFB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CBFC-5F03-4D4D-A0A9-C6002E80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848B-0CD2-3842-975A-2E3613814CFB}" type="datetimeFigureOut">
              <a:rPr lang="en-US" smtClean="0"/>
              <a:t>4/19/17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CBFC-5F03-4D4D-A0A9-C6002E80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6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848B-0CD2-3842-975A-2E3613814CFB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CBFC-5F03-4D4D-A0A9-C6002E80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4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848B-0CD2-3842-975A-2E3613814CFB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CBFC-5F03-4D4D-A0A9-C6002E80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2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F848B-0CD2-3842-975A-2E3613814CFB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CCBFC-5F03-4D4D-A0A9-C6002E80F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7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491" y="1122363"/>
            <a:ext cx="9836727" cy="1135928"/>
          </a:xfrm>
        </p:spPr>
        <p:txBody>
          <a:bodyPr/>
          <a:lstStyle/>
          <a:p>
            <a:r>
              <a:rPr lang="en-US" smtClean="0"/>
              <a:t>Packed Data Policy Statement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Dick Simpson</a:t>
            </a:r>
          </a:p>
          <a:p>
            <a:r>
              <a:rPr lang="en-US" dirty="0" smtClean="0"/>
              <a:t>MC Face-to-Face Discussion</a:t>
            </a:r>
          </a:p>
          <a:p>
            <a:r>
              <a:rPr lang="en-US" dirty="0" smtClean="0"/>
              <a:t>19 April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7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365125"/>
            <a:ext cx="11291455" cy="1325563"/>
          </a:xfrm>
        </p:spPr>
        <p:txBody>
          <a:bodyPr/>
          <a:lstStyle/>
          <a:p>
            <a:r>
              <a:rPr lang="en-US" b="1" dirty="0" smtClean="0"/>
              <a:t>From Announcement — 13 March MC </a:t>
            </a:r>
            <a:r>
              <a:rPr lang="en-US" b="1" dirty="0" err="1" smtClean="0"/>
              <a:t>Telecon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The Management Council did reach a decision on Packed Data.  They considered three choices: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packed data as a primary product in the archive without exception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No packed data as a primary product with the exception of DSN data and raw Radio Science 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packed data as a primary product with the exception of DSN data, raw Radio Science data, and Telemetry.</a:t>
            </a:r>
          </a:p>
          <a:p>
            <a:pPr marL="0" indent="0">
              <a:buNone/>
            </a:pPr>
            <a:r>
              <a:rPr lang="en-US" dirty="0" smtClean="0"/>
              <a:t>The second of the three choices was selected.  Option 2 will become PDS policy.  We will post it to </a:t>
            </a:r>
            <a:r>
              <a:rPr lang="en-US" dirty="0" err="1" smtClean="0"/>
              <a:t>pds.nasa.gov</a:t>
            </a:r>
            <a:r>
              <a:rPr lang="en-US" dirty="0" smtClean="0"/>
              <a:t>/policy.</a:t>
            </a:r>
          </a:p>
          <a:p>
            <a:pPr marL="0" indent="0">
              <a:buNone/>
            </a:pPr>
            <a:r>
              <a:rPr lang="en-US" dirty="0" smtClean="0"/>
              <a:t>We can spend a few minutes on next steps on the Monday </a:t>
            </a:r>
            <a:r>
              <a:rPr lang="en-US" dirty="0" err="1" smtClean="0"/>
              <a:t>telecon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9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2. No packed data as a primary product with the exception of DSN data and raw Radio Science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891" y="2005734"/>
            <a:ext cx="9192491" cy="485226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OK with Simpson and Radio Science community</a:t>
            </a:r>
          </a:p>
          <a:p>
            <a:r>
              <a:rPr lang="en-US" dirty="0" smtClean="0"/>
              <a:t>What to do about everyone else (</a:t>
            </a:r>
            <a:r>
              <a:rPr lang="en-US" i="1" dirty="0" smtClean="0"/>
              <a:t>e.g.</a:t>
            </a:r>
            <a:r>
              <a:rPr lang="en-US" dirty="0" smtClean="0"/>
              <a:t>, Document Author Team)</a:t>
            </a:r>
          </a:p>
          <a:p>
            <a:pPr lvl="1"/>
            <a:r>
              <a:rPr lang="en-US" dirty="0" smtClean="0"/>
              <a:t>Primary Product =? </a:t>
            </a:r>
            <a:r>
              <a:rPr lang="en-US" i="1" dirty="0" err="1" smtClean="0"/>
              <a:t>Product_Observational</a:t>
            </a:r>
            <a:endParaRPr lang="en-US" i="1" dirty="0" smtClean="0"/>
          </a:p>
          <a:p>
            <a:pPr lvl="1"/>
            <a:r>
              <a:rPr lang="en-US" dirty="0" smtClean="0"/>
              <a:t>Effective when?</a:t>
            </a:r>
          </a:p>
          <a:p>
            <a:pPr lvl="2"/>
            <a:r>
              <a:rPr lang="en-US" dirty="0" smtClean="0"/>
              <a:t>IM v1.9.0.0?</a:t>
            </a:r>
          </a:p>
          <a:p>
            <a:pPr lvl="2"/>
            <a:r>
              <a:rPr lang="en-US" dirty="0" smtClean="0"/>
              <a:t>Immediately?  Yes</a:t>
            </a:r>
          </a:p>
          <a:p>
            <a:pPr lvl="2"/>
            <a:r>
              <a:rPr lang="en-US" dirty="0" smtClean="0"/>
              <a:t>Deprecate?  Could data providers use old IMs (as NAIF will use IM v1.5.0.0)?</a:t>
            </a:r>
          </a:p>
          <a:p>
            <a:pPr lvl="2"/>
            <a:r>
              <a:rPr lang="en-US" dirty="0" smtClean="0"/>
              <a:t>Retroactively? </a:t>
            </a:r>
          </a:p>
          <a:p>
            <a:pPr lvl="3"/>
            <a:r>
              <a:rPr lang="en-US" dirty="0" smtClean="0"/>
              <a:t>Would prohibit future use of previously allowed capability (no precedent)</a:t>
            </a:r>
          </a:p>
          <a:p>
            <a:pPr lvl="1"/>
            <a:r>
              <a:rPr lang="en-US" dirty="0" smtClean="0"/>
              <a:t>Allowed elsewhere?</a:t>
            </a:r>
          </a:p>
          <a:p>
            <a:pPr lvl="2"/>
            <a:r>
              <a:rPr lang="en-US" dirty="0" smtClean="0"/>
              <a:t>With unpacked version?  Yes</a:t>
            </a:r>
          </a:p>
          <a:p>
            <a:pPr lvl="2"/>
            <a:r>
              <a:rPr lang="en-US" dirty="0" smtClean="0"/>
              <a:t>As </a:t>
            </a:r>
            <a:r>
              <a:rPr lang="en-US" i="1" dirty="0" err="1" smtClean="0"/>
              <a:t>Product_Native</a:t>
            </a:r>
            <a:r>
              <a:rPr lang="en-US" dirty="0" smtClean="0"/>
              <a:t>?  There are issues</a:t>
            </a:r>
          </a:p>
          <a:p>
            <a:pPr lvl="1"/>
            <a:r>
              <a:rPr lang="en-US" dirty="0" smtClean="0"/>
              <a:t>Support?</a:t>
            </a:r>
          </a:p>
          <a:p>
            <a:pPr lvl="2"/>
            <a:r>
              <a:rPr lang="en-US" dirty="0" smtClean="0"/>
              <a:t>Dan: Queued with TWG</a:t>
            </a:r>
          </a:p>
          <a:p>
            <a:pPr lvl="2"/>
            <a:r>
              <a:rPr lang="en-US" dirty="0" smtClean="0"/>
              <a:t>Work saved?  Reviews facilitated?</a:t>
            </a:r>
          </a:p>
          <a:p>
            <a:pPr lvl="1"/>
            <a:r>
              <a:rPr lang="en-US" dirty="0" smtClean="0"/>
              <a:t>Who oversees DSN and Radio Science screening?</a:t>
            </a:r>
          </a:p>
          <a:p>
            <a:pPr lvl="2"/>
            <a:r>
              <a:rPr lang="en-US" dirty="0" smtClean="0"/>
              <a:t>“DSN data” could include telemetry (Option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9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Possible Policy Statement Wording: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813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Effective immediately, no PDS4 </a:t>
            </a:r>
            <a:r>
              <a:rPr lang="en-US" i="1" dirty="0" err="1"/>
              <a:t>Product_Observational</a:t>
            </a:r>
            <a:r>
              <a:rPr lang="en-US" i="1" dirty="0"/>
              <a:t> </a:t>
            </a:r>
            <a:r>
              <a:rPr lang="en-US" dirty="0"/>
              <a:t>may contain a </a:t>
            </a:r>
            <a:r>
              <a:rPr lang="en-US" i="1" dirty="0" err="1"/>
              <a:t>Packed_Data_Fields</a:t>
            </a:r>
            <a:r>
              <a:rPr lang="en-US" i="1" dirty="0"/>
              <a:t> </a:t>
            </a:r>
            <a:r>
              <a:rPr lang="en-US" dirty="0"/>
              <a:t>object. </a:t>
            </a:r>
            <a:r>
              <a:rPr lang="en-US" i="1" dirty="0" err="1"/>
              <a:t>Packed_Data_Fields</a:t>
            </a:r>
            <a:r>
              <a:rPr lang="en-US" i="1" dirty="0"/>
              <a:t> </a:t>
            </a:r>
            <a:r>
              <a:rPr lang="en-US" dirty="0"/>
              <a:t>is allowed in other </a:t>
            </a:r>
            <a:r>
              <a:rPr lang="en-US" i="1" dirty="0"/>
              <a:t>Product </a:t>
            </a:r>
            <a:r>
              <a:rPr lang="en-US" dirty="0"/>
              <a:t>subclasses, if an unpacked version of the same data is also provided. DSN data and raw radio science data are exempt from this restriction.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087091"/>
            <a:ext cx="8451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+mj-lt"/>
              </a:rPr>
              <a:t>Follow-up Actions:</a:t>
            </a:r>
            <a:endParaRPr lang="en-US" sz="44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8363" y="4856532"/>
            <a:ext cx="96843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Suspend all current non-compliant deliveries (if any)</a:t>
            </a:r>
          </a:p>
          <a:p>
            <a:r>
              <a:rPr lang="en-US" sz="2800" dirty="0" smtClean="0"/>
              <a:t>DNs locate and convert ingested non-compliant archives (if any)</a:t>
            </a:r>
          </a:p>
          <a:p>
            <a:r>
              <a:rPr lang="en-US" sz="2800" dirty="0" smtClean="0"/>
              <a:t>Develop tool(s) to display </a:t>
            </a:r>
            <a:r>
              <a:rPr lang="en-US" sz="2800" i="1" dirty="0" err="1" smtClean="0"/>
              <a:t>Packed_Data_Fields</a:t>
            </a:r>
            <a:endParaRPr lang="en-US" sz="2800" i="1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3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350</Words>
  <Application>Microsoft Macintosh PowerPoint</Application>
  <PresentationFormat>Custom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Packed Data Policy Statement</vt:lpstr>
      <vt:lpstr>From Announcement — 13 March MC Telecon</vt:lpstr>
      <vt:lpstr>2. No packed data as a primary product with the exception of DSN data and raw Radio Science data</vt:lpstr>
      <vt:lpstr>Possible Policy Statement Wording: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Packed Data Policy Statement</dc:title>
  <dc:creator>Microsoft Office User</dc:creator>
  <cp:lastModifiedBy>Emily S Law</cp:lastModifiedBy>
  <cp:revision>3</cp:revision>
  <cp:lastPrinted>2017-04-19T21:15:47Z</cp:lastPrinted>
  <dcterms:created xsi:type="dcterms:W3CDTF">2017-04-19T20:59:53Z</dcterms:created>
  <dcterms:modified xsi:type="dcterms:W3CDTF">2017-04-20T04:33:24Z</dcterms:modified>
</cp:coreProperties>
</file>