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1F9E-05F8-41AF-837C-B074EC792A9D}" type="datetimeFigureOut">
              <a:rPr lang="en-US" smtClean="0"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D9DE1-5BFB-4F38-ABDC-DA4A655534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0957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" y="381000"/>
            <a:ext cx="8153400" cy="6115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81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Meeting with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Kaguya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team at AOGS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066800"/>
            <a:ext cx="7696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Attendees: Masaki Nishino, Yoshifumi Saito,  Yukio Yamamoto,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Shoichiro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Yokata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Ray Walker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Still some concern over complexity of the PDS metadata.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Selene data base is still being developed.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Some PIs still not convinced they should provide complete archive – will make level 3 and 4 data level products available.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Will start with PACE and MAG data.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Raw data and level 1 data ready.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Still creating level 2 PACE data as CDF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Level 3 and 4 data coming. 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Information necessary to design data products to Mark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Sharlow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in two weeks.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Nishino is the contact person.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Customer</dc:creator>
  <cp:lastModifiedBy>Sony Customer</cp:lastModifiedBy>
  <cp:revision>5</cp:revision>
  <dcterms:created xsi:type="dcterms:W3CDTF">2009-08-17T18:00:11Z</dcterms:created>
  <dcterms:modified xsi:type="dcterms:W3CDTF">2009-08-17T18:45:56Z</dcterms:modified>
</cp:coreProperties>
</file>