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9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0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4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9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8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9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3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AAE2-2E00-460B-8DC9-9ED0D4FA590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353E-276E-48BF-8531-656F72130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4225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DS4 DDWG 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PDS MC Face-to-Face</a:t>
            </a:r>
          </a:p>
          <a:p>
            <a:r>
              <a:rPr lang="en-US" dirty="0" smtClean="0"/>
              <a:t>2017-04-20</a:t>
            </a:r>
          </a:p>
          <a:p>
            <a:endParaRPr lang="en-US" dirty="0" smtClean="0"/>
          </a:p>
          <a:p>
            <a:r>
              <a:rPr lang="en-US" dirty="0" smtClean="0"/>
              <a:t>Mitch Gordon and Ron Joyner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DDWG2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DDWG now – 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the administrative oversight of the SCR </a:t>
            </a:r>
            <a:r>
              <a:rPr lang="en-US" dirty="0" smtClean="0"/>
              <a:t>process leading to the CCB. </a:t>
            </a:r>
          </a:p>
          <a:p>
            <a:pPr lvl="1"/>
            <a:r>
              <a:rPr lang="en-US" dirty="0" smtClean="0"/>
              <a:t>Finding </a:t>
            </a:r>
            <a:r>
              <a:rPr lang="en-US" dirty="0"/>
              <a:t>solutions to problems identified in SCRs, </a:t>
            </a:r>
            <a:r>
              <a:rPr lang="en-US" dirty="0" smtClean="0"/>
              <a:t>is </a:t>
            </a:r>
            <a:r>
              <a:rPr lang="en-US" dirty="0"/>
              <a:t>done by Tiger Teams. </a:t>
            </a:r>
            <a:endParaRPr lang="en-US" dirty="0" smtClean="0"/>
          </a:p>
          <a:p>
            <a:pPr lvl="1"/>
            <a:r>
              <a:rPr lang="en-US" dirty="0" smtClean="0"/>
              <a:t>For each new SCR, the DDWG provides a </a:t>
            </a:r>
            <a:r>
              <a:rPr lang="en-US" b="1" dirty="0" smtClean="0"/>
              <a:t>Priority</a:t>
            </a:r>
            <a:r>
              <a:rPr lang="en-US" dirty="0" smtClean="0"/>
              <a:t>, estimates the expected level of </a:t>
            </a:r>
            <a:r>
              <a:rPr lang="en-US" b="1" dirty="0" smtClean="0"/>
              <a:t>Effort</a:t>
            </a:r>
            <a:r>
              <a:rPr lang="en-US" dirty="0" smtClean="0"/>
              <a:t>, determines the </a:t>
            </a:r>
            <a:r>
              <a:rPr lang="en-US" b="1" dirty="0" smtClean="0"/>
              <a:t>Type</a:t>
            </a:r>
            <a:r>
              <a:rPr lang="en-US" dirty="0" smtClean="0"/>
              <a:t>, the </a:t>
            </a:r>
            <a:r>
              <a:rPr lang="en-US" b="1" dirty="0" smtClean="0"/>
              <a:t>Target Build</a:t>
            </a:r>
            <a:r>
              <a:rPr lang="en-US" dirty="0" smtClean="0"/>
              <a:t>, and identifies Tiger Team members by node.</a:t>
            </a:r>
          </a:p>
          <a:p>
            <a:pPr lvl="1"/>
            <a:r>
              <a:rPr lang="en-US" dirty="0" smtClean="0"/>
              <a:t>Met: March 9</a:t>
            </a:r>
            <a:r>
              <a:rPr lang="en-US" baseline="30000" dirty="0" smtClean="0"/>
              <a:t>th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, April 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Next: April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PDS google drive or equivalent?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9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SCRs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en-US" dirty="0" smtClean="0"/>
              <a:t>SCRs</a:t>
            </a:r>
          </a:p>
          <a:p>
            <a:pPr lvl="1"/>
            <a:r>
              <a:rPr lang="en-US" dirty="0" smtClean="0"/>
              <a:t>8  Actively being worked</a:t>
            </a:r>
          </a:p>
          <a:p>
            <a:pPr lvl="1"/>
            <a:r>
              <a:rPr lang="en-US" dirty="0" smtClean="0"/>
              <a:t>4  Projected for next week’s telecon</a:t>
            </a:r>
          </a:p>
          <a:p>
            <a:pPr lvl="1"/>
            <a:r>
              <a:rPr lang="en-US" dirty="0" smtClean="0"/>
              <a:t>6  </a:t>
            </a:r>
            <a:r>
              <a:rPr lang="en-US" dirty="0" smtClean="0"/>
              <a:t>“in the queue” (waiting for a telecon)</a:t>
            </a:r>
          </a:p>
          <a:p>
            <a:pPr lvl="1"/>
            <a:r>
              <a:rPr lang="en-US" dirty="0" smtClean="0"/>
              <a:t>2  “on hold”  (dependent on outcome of another SCR)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Node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3186"/>
              </p:ext>
            </p:extLst>
          </p:nvPr>
        </p:nvGraphicFramePr>
        <p:xfrm>
          <a:off x="2328672" y="1463036"/>
          <a:ext cx="7473696" cy="5205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8424"/>
                <a:gridCol w="1911096"/>
                <a:gridCol w="1825752"/>
                <a:gridCol w="1868424"/>
              </a:tblGrid>
              <a:tr h="6153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‘Node’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Lead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TT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Total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176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ATM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CIS   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EN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GEO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IPDA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PPI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RMS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07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RS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5176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u="none" strike="noStrike">
                          <a:effectLst/>
                        </a:rPr>
                        <a:t>SBN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148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48867" y="11636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SCR Tracking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9" y="1242873"/>
            <a:ext cx="11915981" cy="453648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2020366" y="1242873"/>
            <a:ext cx="8878" cy="45364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1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DDWG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842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ATM     Lyle Huber              </a:t>
            </a:r>
            <a:r>
              <a:rPr lang="en-US" sz="2400" dirty="0" smtClean="0"/>
              <a:t>         		NAIF      </a:t>
            </a:r>
            <a:r>
              <a:rPr lang="en-US" sz="2400" dirty="0"/>
              <a:t>Boris Semenov           </a:t>
            </a:r>
          </a:p>
          <a:p>
            <a:r>
              <a:rPr lang="en-US" sz="2400" dirty="0"/>
              <a:t>CIS        Jordan Padams        </a:t>
            </a:r>
            <a:r>
              <a:rPr lang="en-US" sz="2400" dirty="0" smtClean="0"/>
              <a:t>       		PPI         </a:t>
            </a:r>
            <a:r>
              <a:rPr lang="en-US" sz="2400" dirty="0"/>
              <a:t>Joe Mafi              </a:t>
            </a:r>
          </a:p>
          <a:p>
            <a:r>
              <a:rPr lang="en-US" sz="2400" dirty="0"/>
              <a:t>EN         </a:t>
            </a:r>
            <a:r>
              <a:rPr lang="en-US" sz="2400" dirty="0" smtClean="0"/>
              <a:t>Steve </a:t>
            </a:r>
            <a:r>
              <a:rPr lang="en-US" sz="2400" dirty="0"/>
              <a:t>Hughes          </a:t>
            </a:r>
            <a:r>
              <a:rPr lang="en-US" sz="2400" dirty="0" smtClean="0"/>
              <a:t>         		RS          Dick </a:t>
            </a:r>
            <a:r>
              <a:rPr lang="en-US" sz="2400" dirty="0"/>
              <a:t>Simpson       </a:t>
            </a:r>
          </a:p>
          <a:p>
            <a:r>
              <a:rPr lang="en-US" sz="2400" dirty="0"/>
              <a:t>GEO      Edward </a:t>
            </a:r>
            <a:r>
              <a:rPr lang="en-US" sz="2400" dirty="0" smtClean="0"/>
              <a:t>Guinness [Alt chair]             </a:t>
            </a:r>
            <a:r>
              <a:rPr lang="en-US" sz="2400" dirty="0"/>
              <a:t>RMS   </a:t>
            </a:r>
            <a:r>
              <a:rPr lang="en-US" sz="2400" dirty="0" smtClean="0"/>
              <a:t>   </a:t>
            </a:r>
            <a:r>
              <a:rPr lang="en-US" sz="2400" dirty="0"/>
              <a:t>Mitch Gordon      [chair]</a:t>
            </a:r>
          </a:p>
          <a:p>
            <a:r>
              <a:rPr lang="en-US" sz="2400" dirty="0"/>
              <a:t>IPDA     Tanya Lim              </a:t>
            </a:r>
            <a:r>
              <a:rPr lang="en-US" sz="2400" dirty="0" smtClean="0"/>
              <a:t>           		SBN       Anne </a:t>
            </a:r>
            <a:r>
              <a:rPr lang="en-US" sz="2400" dirty="0"/>
              <a:t>Raugh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Ron Joyner    </a:t>
            </a:r>
            <a:r>
              <a:rPr lang="en-US" sz="2400" dirty="0" smtClean="0"/>
              <a:t>    [</a:t>
            </a:r>
            <a:r>
              <a:rPr lang="en-US" sz="2400" dirty="0"/>
              <a:t>coordinator</a:t>
            </a:r>
            <a:r>
              <a:rPr lang="en-US" sz="2400" dirty="0" smtClean="0"/>
              <a:t>]    NSSDC   </a:t>
            </a:r>
            <a:r>
              <a:rPr lang="en-US" sz="2400" dirty="0"/>
              <a:t>Stephanie </a:t>
            </a:r>
            <a:r>
              <a:rPr lang="en-US" sz="2400" dirty="0" smtClean="0"/>
              <a:t>McLaughlin  [observer]</a:t>
            </a:r>
            <a:endParaRPr lang="en-US" sz="2400" dirty="0"/>
          </a:p>
          <a:p>
            <a:r>
              <a:rPr lang="en-US" sz="2400" dirty="0"/>
              <a:t>Debra Kazden  </a:t>
            </a:r>
            <a:r>
              <a:rPr lang="en-US" sz="2400" dirty="0" smtClean="0"/>
              <a:t> [</a:t>
            </a:r>
            <a:r>
              <a:rPr lang="en-US" sz="2400" dirty="0"/>
              <a:t>reporter</a:t>
            </a:r>
            <a:r>
              <a:rPr lang="en-US" sz="2400" dirty="0" smtClean="0"/>
              <a:t>]</a:t>
            </a:r>
            <a:r>
              <a:rPr lang="en-US" sz="2400" dirty="0"/>
              <a:t> </a:t>
            </a:r>
            <a:r>
              <a:rPr lang="en-US" sz="2400" dirty="0" smtClean="0"/>
              <a:t>         PM         </a:t>
            </a:r>
            <a:r>
              <a:rPr lang="en-US" sz="2400" dirty="0"/>
              <a:t>Maria </a:t>
            </a:r>
            <a:r>
              <a:rPr lang="en-US" sz="2400" dirty="0" smtClean="0"/>
              <a:t>Banks          </a:t>
            </a:r>
            <a:r>
              <a:rPr lang="en-US" sz="2400" dirty="0"/>
              <a:t> </a:t>
            </a:r>
            <a:r>
              <a:rPr lang="en-US" sz="2400" dirty="0" smtClean="0"/>
              <a:t>         [</a:t>
            </a:r>
            <a:r>
              <a:rPr lang="en-US" sz="2400" dirty="0"/>
              <a:t>observer]</a:t>
            </a:r>
            <a:endParaRPr lang="en-US" sz="2400" dirty="0" smtClean="0"/>
          </a:p>
          <a:p>
            <a:r>
              <a:rPr lang="en-US" sz="2400" dirty="0"/>
              <a:t>Sean </a:t>
            </a:r>
            <a:r>
              <a:rPr lang="en-US" sz="2400" dirty="0" smtClean="0"/>
              <a:t>Hardman </a:t>
            </a:r>
            <a:r>
              <a:rPr lang="en-US" sz="2400" dirty="0" smtClean="0"/>
              <a:t> [</a:t>
            </a:r>
            <a:r>
              <a:rPr lang="en-US" sz="2400" dirty="0"/>
              <a:t>s</a:t>
            </a:r>
            <a:r>
              <a:rPr lang="en-US" sz="2400" dirty="0" smtClean="0"/>
              <a:t>yst impacts]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4181856"/>
            <a:ext cx="10515600" cy="35583"/>
          </a:xfrm>
          <a:prstGeom prst="line">
            <a:avLst/>
          </a:prstGeom>
          <a:ln w="19050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30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188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PDS4 DDWG Status Report</vt:lpstr>
      <vt:lpstr>DDWG2 Overview</vt:lpstr>
      <vt:lpstr>SCRs (1)</vt:lpstr>
      <vt:lpstr>Node participation</vt:lpstr>
      <vt:lpstr>PowerPoint Presentation</vt:lpstr>
      <vt:lpstr>DDWG Members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PDS4 DDWG Status Report</dc:title>
  <dc:creator>mgordon</dc:creator>
  <cp:lastModifiedBy>mgordon</cp:lastModifiedBy>
  <cp:revision>29</cp:revision>
  <dcterms:created xsi:type="dcterms:W3CDTF">2017-03-12T18:41:48Z</dcterms:created>
  <dcterms:modified xsi:type="dcterms:W3CDTF">2017-04-19T21:54:04Z</dcterms:modified>
</cp:coreProperties>
</file>